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BC9BD9-AD3B-499A-B839-FDA122D4372C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240FF8-90BA-4D84-984A-5E4A2D332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a.org.uk/about-us/safeguarding-protectio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von Tennis Logo 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37953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124744"/>
            <a:ext cx="8136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LTA Vision: By 2020, British Tennis will be at the forefront of safeguarding in sport.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2000" dirty="0" smtClean="0"/>
              <a:t>Huge thank you to all our clubs/venues who have appointed Welfare Officers who were all suitably trained and DBS verified. 98% South West, 95% Devon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There is an increase in reported safeguarding incidents, some of which have been forwarded to the Police/Child Services for appropriate action. It is evident that the safeguarding reporting process is working; this must  be considered as one of the successes of the implementation of a safeguarding policy in our sport.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Parental pressure on children within tennis is a key issue and is a concern that must be addressed.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von Tennis Logo 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37953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90872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next?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8640960" cy="5202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Safeguarding  must now be embedded in our clubs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Audits have already begun. 42 have been carried out. 26 passed outright, 1 required improvement and has now passed, 15 required improvement and have action plans. (No Devon clubs have been audited yet)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Aim is to audit 30% of venues each year. Carried out by Stuart Parsons – new LTA Regional Safeguarding Office)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This is a very supportive process.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All resources are on website </a:t>
            </a:r>
            <a:r>
              <a:rPr lang="en-GB" sz="2000" dirty="0" smtClean="0">
                <a:hlinkClick r:id="rId3"/>
              </a:rPr>
              <a:t>https://www.lta.org.uk/about-us/safeguarding-protection/</a:t>
            </a: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Self-assessment form can be downloaded – get ahead! Look now!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8 week notice of audit.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The circulation and completion of the safeguarding survey by club members </a:t>
            </a:r>
            <a:r>
              <a:rPr lang="en-GB" sz="2000" u="sng" dirty="0" smtClean="0"/>
              <a:t>does</a:t>
            </a:r>
            <a:r>
              <a:rPr lang="en-GB" sz="2000" dirty="0" smtClean="0"/>
              <a:t> need to be completed by club members prior to the audit.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von Tennis Logo 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37953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536" y="126876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Other Useful information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Wrexham Inquiry Report – released January 25</a:t>
            </a:r>
            <a:r>
              <a:rPr lang="en-GB" baseline="30000" dirty="0" smtClean="0"/>
              <a:t>th</a:t>
            </a:r>
            <a:r>
              <a:rPr lang="en-GB" dirty="0" smtClean="0"/>
              <a:t> 2019. Key findings need to be acted upon. More information coming on this but following safeguarding policy and events and trips guidance is essential.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Time to Listen course. All welfare Officers must complete this within 3 years of initial course. Devon course coming! 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Welfare Officer Conferences and Welfare Officer Newsletter coming soon.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DBS – Change of provider in March. Ability to complete ID checks at Post Office  - cost £5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evon Tennis Logo 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584176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1772816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Is safeguarding on the agenda at all meetings? </a:t>
            </a:r>
            <a:r>
              <a:rPr lang="en-GB" dirty="0" err="1" smtClean="0"/>
              <a:t>ie</a:t>
            </a:r>
            <a:r>
              <a:rPr lang="en-GB" dirty="0" smtClean="0"/>
              <a:t> Club Committee, Coaches Meetings etc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Does safeguarding have a high profile on your website, newsletters, welcome packs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Do members know who your Welfare Officer is? Are there photos and contact details for Welfare Officer and info on reporting clearly visible? Does it hit you in the face?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Do you need a safeguarding sub- committee at your club/venue?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Are there child friendly resources available at your club?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Happy to help and support clubs as required, </a:t>
            </a:r>
            <a:r>
              <a:rPr lang="en-GB" smtClean="0"/>
              <a:t>especially pre-audit</a:t>
            </a:r>
          </a:p>
          <a:p>
            <a:endParaRPr lang="en-GB" dirty="0" smtClean="0"/>
          </a:p>
          <a:p>
            <a:r>
              <a:rPr lang="en-GB" dirty="0" smtClean="0"/>
              <a:t>Contact details:</a:t>
            </a:r>
          </a:p>
          <a:p>
            <a:r>
              <a:rPr lang="en-GB" dirty="0" smtClean="0"/>
              <a:t>Marian Vinall 07712216831</a:t>
            </a:r>
          </a:p>
          <a:p>
            <a:r>
              <a:rPr lang="en-GB" dirty="0" smtClean="0"/>
              <a:t>devontennissafeguarding@gmail.com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19675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Questions to Consider ???</a:t>
            </a:r>
            <a:endParaRPr lang="en-GB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450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Slide 2</vt:lpstr>
      <vt:lpstr>Slide 3</vt:lpstr>
      <vt:lpstr>Slide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</dc:creator>
  <cp:lastModifiedBy>Marian</cp:lastModifiedBy>
  <cp:revision>9</cp:revision>
  <dcterms:created xsi:type="dcterms:W3CDTF">2019-01-28T15:52:35Z</dcterms:created>
  <dcterms:modified xsi:type="dcterms:W3CDTF">2019-03-03T19:11:50Z</dcterms:modified>
</cp:coreProperties>
</file>